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10"/>
  </p:notesMasterIdLst>
  <p:handoutMasterIdLst>
    <p:handoutMasterId r:id="rId11"/>
  </p:handoutMasterIdLst>
  <p:sldIdLst>
    <p:sldId id="279" r:id="rId5"/>
    <p:sldId id="286" r:id="rId6"/>
    <p:sldId id="281" r:id="rId7"/>
    <p:sldId id="287" r:id="rId8"/>
    <p:sldId id="288" r:id="rId9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03C"/>
    <a:srgbClr val="405D4A"/>
    <a:srgbClr val="F2E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0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pa Johansson" userId="d40fd9e1-99b5-4986-a452-7fb45d0b1531" providerId="ADAL" clId="{E8A58369-B247-4B72-A723-415FDC7A1001}"/>
    <pc:docChg chg="modSld">
      <pc:chgData name="Philippa Johansson" userId="d40fd9e1-99b5-4986-a452-7fb45d0b1531" providerId="ADAL" clId="{E8A58369-B247-4B72-A723-415FDC7A1001}" dt="2024-04-26T10:51:45.870" v="13" actId="20577"/>
      <pc:docMkLst>
        <pc:docMk/>
      </pc:docMkLst>
      <pc:sldChg chg="modSp mod">
        <pc:chgData name="Philippa Johansson" userId="d40fd9e1-99b5-4986-a452-7fb45d0b1531" providerId="ADAL" clId="{E8A58369-B247-4B72-A723-415FDC7A1001}" dt="2024-04-26T10:51:45.870" v="13" actId="20577"/>
        <pc:sldMkLst>
          <pc:docMk/>
          <pc:sldMk cId="1566269618" sldId="279"/>
        </pc:sldMkLst>
        <pc:spChg chg="mod">
          <ac:chgData name="Philippa Johansson" userId="d40fd9e1-99b5-4986-a452-7fb45d0b1531" providerId="ADAL" clId="{E8A58369-B247-4B72-A723-415FDC7A1001}" dt="2024-04-26T10:51:45.870" v="13" actId="20577"/>
          <ac:spMkLst>
            <pc:docMk/>
            <pc:sldMk cId="1566269618" sldId="279"/>
            <ac:spMk id="2" creationId="{01406155-DAFE-926A-959E-5279AC25D2BB}"/>
          </ac:spMkLst>
        </pc:spChg>
      </pc:sldChg>
      <pc:sldChg chg="modSp mod">
        <pc:chgData name="Philippa Johansson" userId="d40fd9e1-99b5-4986-a452-7fb45d0b1531" providerId="ADAL" clId="{E8A58369-B247-4B72-A723-415FDC7A1001}" dt="2024-04-26T09:10:46.617" v="2" actId="20577"/>
        <pc:sldMkLst>
          <pc:docMk/>
          <pc:sldMk cId="2027494258" sldId="287"/>
        </pc:sldMkLst>
        <pc:spChg chg="mod">
          <ac:chgData name="Philippa Johansson" userId="d40fd9e1-99b5-4986-a452-7fb45d0b1531" providerId="ADAL" clId="{E8A58369-B247-4B72-A723-415FDC7A1001}" dt="2024-04-26T09:10:46.617" v="2" actId="20577"/>
          <ac:spMkLst>
            <pc:docMk/>
            <pc:sldMk cId="2027494258" sldId="287"/>
            <ac:spMk id="2" creationId="{01406155-DAFE-926A-959E-5279AC25D2BB}"/>
          </ac:spMkLst>
        </pc:spChg>
      </pc:sldChg>
      <pc:sldChg chg="modSp mod">
        <pc:chgData name="Philippa Johansson" userId="d40fd9e1-99b5-4986-a452-7fb45d0b1531" providerId="ADAL" clId="{E8A58369-B247-4B72-A723-415FDC7A1001}" dt="2024-04-26T09:10:56.572" v="3" actId="20577"/>
        <pc:sldMkLst>
          <pc:docMk/>
          <pc:sldMk cId="3503016212" sldId="288"/>
        </pc:sldMkLst>
        <pc:spChg chg="mod">
          <ac:chgData name="Philippa Johansson" userId="d40fd9e1-99b5-4986-a452-7fb45d0b1531" providerId="ADAL" clId="{E8A58369-B247-4B72-A723-415FDC7A1001}" dt="2024-04-26T09:10:56.572" v="3" actId="20577"/>
          <ac:spMkLst>
            <pc:docMk/>
            <pc:sldMk cId="3503016212" sldId="288"/>
            <ac:spMk id="2" creationId="{01406155-DAFE-926A-959E-5279AC25D2B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AC5F65-3898-96BD-1D8B-3498890DEE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8304C-537F-6DD5-9C60-782480865E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r">
              <a:defRPr sz="1200"/>
            </a:lvl1pPr>
          </a:lstStyle>
          <a:p>
            <a:fld id="{435926E4-09A9-4B07-A07F-30D56CB95395}" type="datetimeFigureOut">
              <a:rPr lang="sv-SE" smtClean="0"/>
              <a:t>2024-04-26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2BF44-56BA-A1F6-E42E-2C41E121BF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13636627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98AFE-97E1-F405-BA88-BE88A4AA90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13636627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 anchor="b"/>
          <a:lstStyle>
            <a:lvl1pPr algn="r">
              <a:defRPr sz="1200"/>
            </a:lvl1pPr>
          </a:lstStyle>
          <a:p>
            <a:fld id="{1C35CDD3-D08E-4C0A-A834-A26A4AD660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4795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1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/>
          <a:lstStyle>
            <a:lvl1pPr algn="r">
              <a:defRPr sz="1200"/>
            </a:lvl1pPr>
          </a:lstStyle>
          <a:p>
            <a:fld id="{06996A9C-3F0A-4571-9419-D4A2317A76A0}" type="datetimeFigureOut">
              <a:rPr lang="en-SE" smtClean="0"/>
              <a:t>04/26/2024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1792288"/>
            <a:ext cx="3633788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5" tIns="45697" rIns="91395" bIns="45697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0" y="6908805"/>
            <a:ext cx="7942263" cy="5653087"/>
          </a:xfrm>
          <a:prstGeom prst="rect">
            <a:avLst/>
          </a:prstGeom>
        </p:spPr>
        <p:txBody>
          <a:bodyPr vert="horz" lIns="91395" tIns="45697" rIns="91395" bIns="456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6627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7"/>
            <a:ext cx="4302127" cy="719138"/>
          </a:xfrm>
          <a:prstGeom prst="rect">
            <a:avLst/>
          </a:prstGeom>
        </p:spPr>
        <p:txBody>
          <a:bodyPr vert="horz" lIns="91395" tIns="45697" rIns="91395" bIns="45697" rtlCol="0" anchor="b"/>
          <a:lstStyle>
            <a:lvl1pPr algn="r">
              <a:defRPr sz="1200"/>
            </a:lvl1pPr>
          </a:lstStyle>
          <a:p>
            <a:fld id="{80B61056-33C5-411D-9659-0295B2D37943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7572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FF99D46-9D88-44ED-825E-93289288B25B}"/>
              </a:ext>
            </a:extLst>
          </p:cNvPr>
          <p:cNvSpPr/>
          <p:nvPr userDrawn="1"/>
        </p:nvSpPr>
        <p:spPr>
          <a:xfrm>
            <a:off x="357810" y="417443"/>
            <a:ext cx="8885582" cy="12165496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15BF6-C7E3-4967-8570-96AB988EF04F}"/>
              </a:ext>
            </a:extLst>
          </p:cNvPr>
          <p:cNvSpPr/>
          <p:nvPr userDrawn="1"/>
        </p:nvSpPr>
        <p:spPr>
          <a:xfrm>
            <a:off x="357809" y="11163300"/>
            <a:ext cx="8885582" cy="1419639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0307BE-3058-4EE3-AEB7-97A8CA96FAFE}"/>
              </a:ext>
            </a:extLst>
          </p:cNvPr>
          <p:cNvSpPr/>
          <p:nvPr userDrawn="1"/>
        </p:nvSpPr>
        <p:spPr>
          <a:xfrm>
            <a:off x="357808" y="2180526"/>
            <a:ext cx="8885582" cy="10402413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04379-4B10-5330-8716-D3402B5EB4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9650" y="857250"/>
            <a:ext cx="7505700" cy="971550"/>
          </a:xfrm>
        </p:spPr>
        <p:txBody>
          <a:bodyPr>
            <a:noAutofit/>
          </a:bodyPr>
          <a:lstStyle>
            <a:lvl1pPr marL="0" indent="0">
              <a:buNone/>
              <a:defRPr sz="650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Veckans lunch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F610D9-4B4C-A5C0-6D97-71D0F3E955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3985" y="11313417"/>
            <a:ext cx="2493066" cy="1070740"/>
          </a:xfrm>
          <a:prstGeom prst="rect">
            <a:avLst/>
          </a:prstGeom>
        </p:spPr>
      </p:pic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281C618-5896-0B92-5DBF-59957EBA37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05" y="11415078"/>
            <a:ext cx="2650787" cy="91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5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135F05B1-3442-428F-8D20-EE6ED2579F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437" y="4091747"/>
            <a:ext cx="6918325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ts val="4500"/>
              </a:lnSpc>
              <a:spcBef>
                <a:spcPts val="600"/>
              </a:spcBef>
              <a:buNone/>
              <a:defRPr sz="32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Skriv på engelska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24B65-0738-465C-9F2E-8E232CB796E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1436" y="1981307"/>
            <a:ext cx="6919181" cy="521351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dag och datum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C65A9FD-3D4B-46FB-B728-E22416EF2C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41437" y="6969823"/>
            <a:ext cx="6918325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ts val="4500"/>
              </a:lnSpc>
              <a:spcBef>
                <a:spcPts val="600"/>
              </a:spcBef>
              <a:buNone/>
              <a:defRPr sz="32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F99D46-9D88-44ED-825E-93289288B25B}"/>
              </a:ext>
            </a:extLst>
          </p:cNvPr>
          <p:cNvSpPr/>
          <p:nvPr userDrawn="1"/>
        </p:nvSpPr>
        <p:spPr>
          <a:xfrm>
            <a:off x="357810" y="417443"/>
            <a:ext cx="8885582" cy="12165496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15BF6-C7E3-4967-8570-96AB988EF04F}"/>
              </a:ext>
            </a:extLst>
          </p:cNvPr>
          <p:cNvSpPr/>
          <p:nvPr userDrawn="1"/>
        </p:nvSpPr>
        <p:spPr>
          <a:xfrm>
            <a:off x="357809" y="10492079"/>
            <a:ext cx="8885582" cy="2090860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0307BE-3058-4EE3-AEB7-97A8CA96FAFE}"/>
              </a:ext>
            </a:extLst>
          </p:cNvPr>
          <p:cNvSpPr/>
          <p:nvPr userDrawn="1"/>
        </p:nvSpPr>
        <p:spPr>
          <a:xfrm>
            <a:off x="357808" y="2775057"/>
            <a:ext cx="8885582" cy="9807882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E07EB6-44CF-82AC-1C8B-742BD5D4C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80269" y="10833923"/>
            <a:ext cx="3197916" cy="1373464"/>
          </a:xfrm>
          <a:prstGeom prst="rect">
            <a:avLst/>
          </a:prstGeom>
        </p:spPr>
      </p:pic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0C4F3FCF-580D-5337-9FA1-FCCCE4F3D0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25" y="10730770"/>
            <a:ext cx="1579770" cy="15797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1787A6-CC7B-386A-2C0D-BBBDD6BD435E}"/>
              </a:ext>
            </a:extLst>
          </p:cNvPr>
          <p:cNvSpPr txBox="1"/>
          <p:nvPr userDrawn="1"/>
        </p:nvSpPr>
        <p:spPr>
          <a:xfrm>
            <a:off x="2304495" y="10920491"/>
            <a:ext cx="2267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>
                <a:latin typeface="Source Serif Pro" panose="02040603050405020204" pitchFamily="18" charset="0"/>
                <a:ea typeface="Source Serif Pro" panose="02040603050405020204" pitchFamily="18" charset="0"/>
              </a:rPr>
              <a:t>To </a:t>
            </a:r>
            <a:r>
              <a:rPr lang="sv-SE" i="1" err="1">
                <a:latin typeface="Source Serif Pro" panose="02040603050405020204" pitchFamily="18" charset="0"/>
                <a:ea typeface="Source Serif Pro" panose="02040603050405020204" pitchFamily="18" charset="0"/>
              </a:rPr>
              <a:t>buy</a:t>
            </a:r>
            <a:r>
              <a:rPr lang="sv-SE" i="1">
                <a:latin typeface="Source Serif Pro" panose="02040603050405020204" pitchFamily="18" charset="0"/>
                <a:ea typeface="Source Serif Pro" panose="02040603050405020204" pitchFamily="18" charset="0"/>
              </a:rPr>
              <a:t> </a:t>
            </a:r>
            <a:r>
              <a:rPr lang="sv-SE" i="1" err="1">
                <a:latin typeface="Source Serif Pro" panose="02040603050405020204" pitchFamily="18" charset="0"/>
                <a:ea typeface="Source Serif Pro" panose="02040603050405020204" pitchFamily="18" charset="0"/>
              </a:rPr>
              <a:t>your</a:t>
            </a:r>
            <a:r>
              <a:rPr lang="sv-SE" i="1">
                <a:latin typeface="Source Serif Pro" panose="02040603050405020204" pitchFamily="18" charset="0"/>
                <a:ea typeface="Source Serif Pro" panose="02040603050405020204" pitchFamily="18" charset="0"/>
              </a:rPr>
              <a:t> lunch and </a:t>
            </a:r>
            <a:r>
              <a:rPr lang="sv-SE" i="1" err="1">
                <a:latin typeface="Source Serif Pro" panose="02040603050405020204" pitchFamily="18" charset="0"/>
                <a:ea typeface="Source Serif Pro" panose="02040603050405020204" pitchFamily="18" charset="0"/>
              </a:rPr>
              <a:t>see</a:t>
            </a:r>
            <a:r>
              <a:rPr lang="sv-SE" i="1">
                <a:latin typeface="Source Serif Pro" panose="02040603050405020204" pitchFamily="18" charset="0"/>
                <a:ea typeface="Source Serif Pro" panose="02040603050405020204" pitchFamily="18" charset="0"/>
              </a:rPr>
              <a:t> allergens – </a:t>
            </a:r>
            <a:r>
              <a:rPr lang="sv-SE" i="1" err="1">
                <a:latin typeface="Source Serif Pro" panose="02040603050405020204" pitchFamily="18" charset="0"/>
                <a:ea typeface="Source Serif Pro" panose="02040603050405020204" pitchFamily="18" charset="0"/>
              </a:rPr>
              <a:t>scan</a:t>
            </a:r>
            <a:r>
              <a:rPr lang="sv-SE" i="1">
                <a:latin typeface="Source Serif Pro" panose="02040603050405020204" pitchFamily="18" charset="0"/>
                <a:ea typeface="Source Serif Pro" panose="02040603050405020204" pitchFamily="18" charset="0"/>
              </a:rPr>
              <a:t> the QR-</a:t>
            </a:r>
            <a:r>
              <a:rPr lang="sv-SE" i="1" err="1">
                <a:latin typeface="Source Serif Pro" panose="02040603050405020204" pitchFamily="18" charset="0"/>
                <a:ea typeface="Source Serif Pro" panose="02040603050405020204" pitchFamily="18" charset="0"/>
              </a:rPr>
              <a:t>code</a:t>
            </a:r>
            <a:r>
              <a:rPr lang="sv-SE" i="1">
                <a:latin typeface="Source Serif Pro" panose="02040603050405020204" pitchFamily="18" charset="0"/>
                <a:ea typeface="Source Serif Pro" panose="02040603050405020204" pitchFamily="18" charset="0"/>
              </a:rPr>
              <a:t> to visit </a:t>
            </a:r>
            <a:r>
              <a:rPr lang="sv-SE" i="1" err="1">
                <a:latin typeface="Source Serif Pro" panose="02040603050405020204" pitchFamily="18" charset="0"/>
                <a:ea typeface="Source Serif Pro" panose="02040603050405020204" pitchFamily="18" charset="0"/>
              </a:rPr>
              <a:t>our</a:t>
            </a:r>
            <a:r>
              <a:rPr lang="sv-SE" i="1">
                <a:latin typeface="Source Serif Pro" panose="02040603050405020204" pitchFamily="18" charset="0"/>
                <a:ea typeface="Source Serif Pro" panose="02040603050405020204" pitchFamily="18" charset="0"/>
              </a:rPr>
              <a:t> </a:t>
            </a:r>
            <a:r>
              <a:rPr lang="sv-SE" i="1" err="1">
                <a:latin typeface="Source Serif Pro" panose="02040603050405020204" pitchFamily="18" charset="0"/>
                <a:ea typeface="Source Serif Pro" panose="02040603050405020204" pitchFamily="18" charset="0"/>
              </a:rPr>
              <a:t>webshop</a:t>
            </a:r>
            <a:endParaRPr lang="sv-SE" i="1">
              <a:latin typeface="Source Serif Pro" panose="02040603050405020204" pitchFamily="18" charset="0"/>
              <a:ea typeface="Source Serif Pro" panose="020406030504050202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E0AD53-B7E5-2FC3-DC3D-41F1F8AB40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341438" y="5189538"/>
            <a:ext cx="6918325" cy="1041400"/>
          </a:xfrm>
        </p:spPr>
        <p:txBody>
          <a:bodyPr>
            <a:normAutofit/>
          </a:bodyPr>
          <a:lstStyle>
            <a:lvl1pPr marL="0" indent="0">
              <a:buNone/>
              <a:defRPr lang="sv-SE" sz="2800" b="0" i="1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lvl="0"/>
            <a:r>
              <a:rPr lang="sv-SE"/>
              <a:t>Skriv på engelska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4D1046F-186F-3226-361A-AFB95E95B9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341436" y="8057482"/>
            <a:ext cx="6918325" cy="1041400"/>
          </a:xfrm>
        </p:spPr>
        <p:txBody>
          <a:bodyPr>
            <a:normAutofit/>
          </a:bodyPr>
          <a:lstStyle>
            <a:lvl1pPr marL="0" indent="0">
              <a:buNone/>
              <a:defRPr lang="sv-SE" sz="2800" b="0" i="1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lvl="0"/>
            <a:r>
              <a:rPr lang="sv-SE"/>
              <a:t>Skriv på engelska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F3626A-D63C-CBB4-9127-639A48DA48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41438" y="948512"/>
            <a:ext cx="6918323" cy="1032687"/>
          </a:xfrm>
        </p:spPr>
        <p:txBody>
          <a:bodyPr>
            <a:normAutofit/>
          </a:bodyPr>
          <a:lstStyle>
            <a:lvl1pPr marL="0" indent="0">
              <a:buNone/>
              <a:defRPr lang="sv-SE" sz="6500" b="0" kern="1200" dirty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  <a:cs typeface="+mn-cs"/>
              </a:defRPr>
            </a:lvl1pPr>
          </a:lstStyle>
          <a:p>
            <a:pPr lvl="0"/>
            <a:r>
              <a:rPr lang="sv-SE"/>
              <a:t>Skriv Day </a:t>
            </a:r>
            <a:r>
              <a:rPr lang="sv-SE" err="1"/>
              <a:t>menu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63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135F05B1-3442-428F-8D20-EE6ED2579F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437" y="4091747"/>
            <a:ext cx="6918325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4500"/>
              </a:lnSpc>
              <a:spcBef>
                <a:spcPts val="0"/>
              </a:spcBef>
              <a:buNone/>
              <a:defRPr sz="32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Skriv på engelska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C65A9FD-3D4B-46FB-B728-E22416EF2C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341437" y="7331773"/>
            <a:ext cx="6918325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4500"/>
              </a:lnSpc>
              <a:spcBef>
                <a:spcPts val="0"/>
              </a:spcBef>
              <a:buNone/>
              <a:defRPr sz="32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Skriv på engelska	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F99D46-9D88-44ED-825E-93289288B25B}"/>
              </a:ext>
            </a:extLst>
          </p:cNvPr>
          <p:cNvSpPr/>
          <p:nvPr userDrawn="1"/>
        </p:nvSpPr>
        <p:spPr>
          <a:xfrm>
            <a:off x="357810" y="218661"/>
            <a:ext cx="8885582" cy="12364278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15BF6-C7E3-4967-8570-96AB988EF04F}"/>
              </a:ext>
            </a:extLst>
          </p:cNvPr>
          <p:cNvSpPr/>
          <p:nvPr userDrawn="1"/>
        </p:nvSpPr>
        <p:spPr>
          <a:xfrm>
            <a:off x="357809" y="10492079"/>
            <a:ext cx="8885582" cy="2090860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0307BE-3058-4EE3-AEB7-97A8CA96FAFE}"/>
              </a:ext>
            </a:extLst>
          </p:cNvPr>
          <p:cNvSpPr/>
          <p:nvPr userDrawn="1"/>
        </p:nvSpPr>
        <p:spPr>
          <a:xfrm>
            <a:off x="357808" y="2775057"/>
            <a:ext cx="8885582" cy="9807882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E0AD53-B7E5-2FC3-DC3D-41F1F8AB404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341438" y="5189538"/>
            <a:ext cx="6918325" cy="1041400"/>
          </a:xfrm>
        </p:spPr>
        <p:txBody>
          <a:bodyPr>
            <a:noAutofit/>
          </a:bodyPr>
          <a:lstStyle>
            <a:lvl1pPr marL="0" indent="0" algn="ctr">
              <a:buNone/>
              <a:defRPr lang="sv-SE" sz="2800" b="0" i="1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lvl="0"/>
            <a:r>
              <a:rPr lang="sv-SE"/>
              <a:t>Skriv på engelska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4D1046F-186F-3226-361A-AFB95E95B9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341436" y="8419432"/>
            <a:ext cx="6918325" cy="1041400"/>
          </a:xfrm>
        </p:spPr>
        <p:txBody>
          <a:bodyPr>
            <a:noAutofit/>
          </a:bodyPr>
          <a:lstStyle>
            <a:lvl1pPr marL="0" indent="0" algn="ctr">
              <a:buNone/>
              <a:defRPr lang="sv-SE" sz="2800" b="0" i="1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lvl="0"/>
            <a:r>
              <a:rPr lang="sv-SE"/>
              <a:t>Skriv på svenska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F3626A-D63C-CBB4-9127-639A48DA48A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2736" y="1080311"/>
            <a:ext cx="8010264" cy="1032687"/>
          </a:xfrm>
        </p:spPr>
        <p:txBody>
          <a:bodyPr>
            <a:noAutofit/>
          </a:bodyPr>
          <a:lstStyle>
            <a:lvl1pPr marL="0" indent="0" algn="ctr">
              <a:buNone/>
              <a:defRPr lang="sv-SE" sz="6700" b="0" kern="1200" dirty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  <a:cs typeface="+mn-cs"/>
              </a:defRPr>
            </a:lvl1pPr>
          </a:lstStyle>
          <a:p>
            <a:pPr lvl="0"/>
            <a:r>
              <a:rPr lang="sv-SE"/>
              <a:t>Skriv Day </a:t>
            </a:r>
            <a:r>
              <a:rPr lang="sv-SE" err="1"/>
              <a:t>menu</a:t>
            </a:r>
            <a:endParaRPr lang="sv-S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1F7AE3-CB54-C37A-E3EB-D2204876A895}"/>
              </a:ext>
            </a:extLst>
          </p:cNvPr>
          <p:cNvSpPr/>
          <p:nvPr userDrawn="1"/>
        </p:nvSpPr>
        <p:spPr>
          <a:xfrm>
            <a:off x="357808" y="10492079"/>
            <a:ext cx="5795342" cy="2090860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846327A3-287B-5E7D-FF80-411D248AD01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67450" y="10746415"/>
            <a:ext cx="2937839" cy="1561542"/>
          </a:xfrm>
        </p:spPr>
        <p:txBody>
          <a:bodyPr anchor="b">
            <a:noAutofit/>
          </a:bodyPr>
          <a:lstStyle>
            <a:lvl1pPr marL="0" indent="0" algn="l">
              <a:buNone/>
              <a:defRPr lang="sv-SE" sz="2300" b="0" i="1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lvl="0"/>
            <a:r>
              <a:rPr lang="sv-SE" dirty="0"/>
              <a:t>Skriv vad ni vill och OM ni vill!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98279EC-5287-A213-1804-0D236ED1B9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3102" y="10777046"/>
            <a:ext cx="4536779" cy="1287465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FCF28CFA-7FB2-E8A4-BE2C-587910193B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1574" y="10608402"/>
            <a:ext cx="2353392" cy="1040924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5A0A63D5-F683-94BB-359E-11678033FD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50479" y="11721289"/>
            <a:ext cx="1295581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2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135F05B1-3442-428F-8D20-EE6ED2579F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2800" y="3710200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1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9E5E1244-13CC-46C9-B750-1480E58839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2800" y="977353"/>
            <a:ext cx="7975600" cy="1113783"/>
          </a:xfrm>
        </p:spPr>
        <p:txBody>
          <a:bodyPr>
            <a:noAutofit/>
          </a:bodyPr>
          <a:lstStyle>
            <a:lvl1pPr marL="0" indent="0" algn="ctr">
              <a:buNone/>
              <a:defRPr lang="sv-SE" sz="9000" b="0" kern="1200" dirty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  <a:cs typeface="+mn-cs"/>
              </a:defRPr>
            </a:lvl1pPr>
          </a:lstStyle>
          <a:p>
            <a:pPr marL="240030" lvl="0" indent="-24003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</a:pPr>
            <a:r>
              <a:rPr lang="sv-SE"/>
              <a:t>Dagens lunch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24B65-0738-465C-9F2E-8E232CB796E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54994" y="2309521"/>
            <a:ext cx="5891212" cy="6985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dag och datum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C6AF267B-F0B4-4DF4-83D2-82CED921F56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800" y="4778903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1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C65A9FD-3D4B-46FB-B728-E22416EF2C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2800" y="5615200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2</a:t>
            </a:r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63E1132C-6BBF-41DB-9D5F-F6B3DFBE117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800" y="6683903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2</a:t>
            </a:r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E79620B0-D2D6-4FE2-A7D8-09DA2AF573B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2800" y="7528425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3</a:t>
            </a:r>
          </a:p>
        </p:txBody>
      </p:sp>
      <p:sp>
        <p:nvSpPr>
          <p:cNvPr id="21" name="Platshållare för text 10">
            <a:extLst>
              <a:ext uri="{FF2B5EF4-FFF2-40B4-BE49-F238E27FC236}">
                <a16:creationId xmlns:a16="http://schemas.microsoft.com/office/drawing/2014/main" id="{C7D82F7F-3284-4A1E-92F4-DC626498143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12800" y="8597128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F99D46-9D88-44ED-825E-93289288B25B}"/>
              </a:ext>
            </a:extLst>
          </p:cNvPr>
          <p:cNvSpPr/>
          <p:nvPr userDrawn="1"/>
        </p:nvSpPr>
        <p:spPr>
          <a:xfrm>
            <a:off x="357810" y="417443"/>
            <a:ext cx="8885582" cy="12165496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15BF6-C7E3-4967-8570-96AB988EF04F}"/>
              </a:ext>
            </a:extLst>
          </p:cNvPr>
          <p:cNvSpPr/>
          <p:nvPr userDrawn="1"/>
        </p:nvSpPr>
        <p:spPr>
          <a:xfrm>
            <a:off x="357809" y="10096500"/>
            <a:ext cx="8885582" cy="2486439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0307BE-3058-4EE3-AEB7-97A8CA96FAFE}"/>
              </a:ext>
            </a:extLst>
          </p:cNvPr>
          <p:cNvSpPr/>
          <p:nvPr userDrawn="1"/>
        </p:nvSpPr>
        <p:spPr>
          <a:xfrm>
            <a:off x="357808" y="3035801"/>
            <a:ext cx="8885582" cy="9547138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D5FF9A8-EFAF-5CF7-487A-7A4FE2553BF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2800" y="10489207"/>
            <a:ext cx="7975600" cy="189495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405D4A"/>
                </a:solidFill>
                <a:latin typeface="Source Serif Pro" panose="02040603050405020204" pitchFamily="18" charset="0"/>
                <a:ea typeface="Source Serif Pro" panose="02040603050405020204" pitchFamily="18" charset="0"/>
              </a:defRPr>
            </a:lvl1pPr>
          </a:lstStyle>
          <a:p>
            <a:pPr lvl="0"/>
            <a:r>
              <a:rPr lang="sv-SE"/>
              <a:t>Skriv vad ni vill!</a:t>
            </a:r>
          </a:p>
        </p:txBody>
      </p:sp>
    </p:spTree>
    <p:extLst>
      <p:ext uri="{BB962C8B-B14F-4D97-AF65-F5344CB8AC3E}">
        <p14:creationId xmlns:p14="http://schemas.microsoft.com/office/powerpoint/2010/main" val="6015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135F05B1-3442-428F-8D20-EE6ED2579F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2800" y="3710200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1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9E5E1244-13CC-46C9-B750-1480E58839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2800" y="977353"/>
            <a:ext cx="7975600" cy="1113783"/>
          </a:xfrm>
        </p:spPr>
        <p:txBody>
          <a:bodyPr>
            <a:noAutofit/>
          </a:bodyPr>
          <a:lstStyle>
            <a:lvl1pPr marL="0" indent="0" algn="ctr">
              <a:buNone/>
              <a:defRPr lang="sv-SE" sz="9000" b="0" kern="1200" dirty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  <a:cs typeface="+mn-cs"/>
              </a:defRPr>
            </a:lvl1pPr>
          </a:lstStyle>
          <a:p>
            <a:pPr marL="240030" lvl="0" indent="-24003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</a:pPr>
            <a:r>
              <a:rPr lang="sv-SE"/>
              <a:t>Dagens lunch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24B65-0738-465C-9F2E-8E232CB796E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54994" y="2309521"/>
            <a:ext cx="5891212" cy="6985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dag och datum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C6AF267B-F0B4-4DF4-83D2-82CED921F56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800" y="4778903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1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C65A9FD-3D4B-46FB-B728-E22416EF2C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2800" y="5615200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2</a:t>
            </a:r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63E1132C-6BBF-41DB-9D5F-F6B3DFBE117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800" y="6683903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2</a:t>
            </a:r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E79620B0-D2D6-4FE2-A7D8-09DA2AF573B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2800" y="7528425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3</a:t>
            </a:r>
          </a:p>
        </p:txBody>
      </p:sp>
      <p:sp>
        <p:nvSpPr>
          <p:cNvPr id="21" name="Platshållare för text 10">
            <a:extLst>
              <a:ext uri="{FF2B5EF4-FFF2-40B4-BE49-F238E27FC236}">
                <a16:creationId xmlns:a16="http://schemas.microsoft.com/office/drawing/2014/main" id="{C7D82F7F-3284-4A1E-92F4-DC626498143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12800" y="8597128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F99D46-9D88-44ED-825E-93289288B25B}"/>
              </a:ext>
            </a:extLst>
          </p:cNvPr>
          <p:cNvSpPr/>
          <p:nvPr userDrawn="1"/>
        </p:nvSpPr>
        <p:spPr>
          <a:xfrm>
            <a:off x="357810" y="417443"/>
            <a:ext cx="8885582" cy="12165496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15BF6-C7E3-4967-8570-96AB988EF04F}"/>
              </a:ext>
            </a:extLst>
          </p:cNvPr>
          <p:cNvSpPr/>
          <p:nvPr userDrawn="1"/>
        </p:nvSpPr>
        <p:spPr>
          <a:xfrm>
            <a:off x="357809" y="10096500"/>
            <a:ext cx="8885582" cy="2486439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0307BE-3058-4EE3-AEB7-97A8CA96FAFE}"/>
              </a:ext>
            </a:extLst>
          </p:cNvPr>
          <p:cNvSpPr/>
          <p:nvPr userDrawn="1"/>
        </p:nvSpPr>
        <p:spPr>
          <a:xfrm>
            <a:off x="357808" y="3035801"/>
            <a:ext cx="8885582" cy="9547138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Platshållare för text 7">
            <a:extLst>
              <a:ext uri="{FF2B5EF4-FFF2-40B4-BE49-F238E27FC236}">
                <a16:creationId xmlns:a16="http://schemas.microsoft.com/office/drawing/2014/main" id="{9D5B87E5-E338-9DC0-61F6-13948B0F839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2800" y="10358536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3</a:t>
            </a:r>
          </a:p>
        </p:txBody>
      </p:sp>
      <p:sp>
        <p:nvSpPr>
          <p:cNvPr id="30" name="Platshållare för text 10">
            <a:extLst>
              <a:ext uri="{FF2B5EF4-FFF2-40B4-BE49-F238E27FC236}">
                <a16:creationId xmlns:a16="http://schemas.microsoft.com/office/drawing/2014/main" id="{E32ED99E-77AC-4284-EEA3-F1D7C37B7E5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2800" y="11427239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3</a:t>
            </a:r>
          </a:p>
        </p:txBody>
      </p:sp>
    </p:spTree>
    <p:extLst>
      <p:ext uri="{BB962C8B-B14F-4D97-AF65-F5344CB8AC3E}">
        <p14:creationId xmlns:p14="http://schemas.microsoft.com/office/powerpoint/2010/main" val="223593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135F05B1-3442-428F-8D20-EE6ED2579F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2799" y="3169256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1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9E5E1244-13CC-46C9-B750-1480E58839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2800" y="977353"/>
            <a:ext cx="7975600" cy="1113783"/>
          </a:xfrm>
        </p:spPr>
        <p:txBody>
          <a:bodyPr>
            <a:noAutofit/>
          </a:bodyPr>
          <a:lstStyle>
            <a:lvl1pPr marL="0" indent="0" algn="ctr">
              <a:buNone/>
              <a:defRPr lang="sv-SE" sz="9000" b="0" kern="1200" dirty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  <a:cs typeface="+mn-cs"/>
              </a:defRPr>
            </a:lvl1pPr>
          </a:lstStyle>
          <a:p>
            <a:pPr marL="240030" lvl="0" indent="-24003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</a:pPr>
            <a:r>
              <a:rPr lang="sv-SE"/>
              <a:t>Dagens lunch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24B65-0738-465C-9F2E-8E232CB796E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54994" y="2309521"/>
            <a:ext cx="5891212" cy="6985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dag och datum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C6AF267B-F0B4-4DF4-83D2-82CED921F56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2799" y="4237959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1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C65A9FD-3D4B-46FB-B728-E22416EF2C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2799" y="5074256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2</a:t>
            </a:r>
          </a:p>
        </p:txBody>
      </p:sp>
      <p:sp>
        <p:nvSpPr>
          <p:cNvPr id="19" name="Platshållare för text 10">
            <a:extLst>
              <a:ext uri="{FF2B5EF4-FFF2-40B4-BE49-F238E27FC236}">
                <a16:creationId xmlns:a16="http://schemas.microsoft.com/office/drawing/2014/main" id="{63E1132C-6BBF-41DB-9D5F-F6B3DFBE117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2799" y="6142959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2</a:t>
            </a:r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E79620B0-D2D6-4FE2-A7D8-09DA2AF573B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2799" y="6987481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3</a:t>
            </a:r>
          </a:p>
        </p:txBody>
      </p:sp>
      <p:sp>
        <p:nvSpPr>
          <p:cNvPr id="21" name="Platshållare för text 10">
            <a:extLst>
              <a:ext uri="{FF2B5EF4-FFF2-40B4-BE49-F238E27FC236}">
                <a16:creationId xmlns:a16="http://schemas.microsoft.com/office/drawing/2014/main" id="{C7D82F7F-3284-4A1E-92F4-DC626498143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12799" y="8056184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F99D46-9D88-44ED-825E-93289288B25B}"/>
              </a:ext>
            </a:extLst>
          </p:cNvPr>
          <p:cNvSpPr/>
          <p:nvPr userDrawn="1"/>
        </p:nvSpPr>
        <p:spPr>
          <a:xfrm>
            <a:off x="357810" y="417443"/>
            <a:ext cx="8885582" cy="12165496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15BF6-C7E3-4967-8570-96AB988EF04F}"/>
              </a:ext>
            </a:extLst>
          </p:cNvPr>
          <p:cNvSpPr/>
          <p:nvPr userDrawn="1"/>
        </p:nvSpPr>
        <p:spPr>
          <a:xfrm>
            <a:off x="357809" y="10929112"/>
            <a:ext cx="8885582" cy="1653827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0307BE-3058-4EE3-AEB7-97A8CA96FAFE}"/>
              </a:ext>
            </a:extLst>
          </p:cNvPr>
          <p:cNvSpPr/>
          <p:nvPr userDrawn="1"/>
        </p:nvSpPr>
        <p:spPr>
          <a:xfrm>
            <a:off x="357808" y="3035801"/>
            <a:ext cx="8885582" cy="9547138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08FB7048-0621-6865-9CF8-88AE1ECF1AE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12798" y="8910211"/>
            <a:ext cx="7975601" cy="10409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buNone/>
              <a:defRPr sz="44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4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CAABF75E-FB47-FA2A-5FB3-E7A499F1573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2798" y="9978914"/>
            <a:ext cx="7975600" cy="81674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lang="sv-SE" sz="2800" b="0" kern="1200" dirty="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  <a:cs typeface="+mn-cs"/>
              </a:defRPr>
            </a:lvl1pPr>
          </a:lstStyle>
          <a:p>
            <a:pPr marL="171450" lvl="0" indent="-17145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sv-SE"/>
              <a:t>Beskrivning 3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E954EA9-E231-E5E7-6A7A-BF4A0D5DBD7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12800" y="11182349"/>
            <a:ext cx="7975600" cy="1201807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405D4A"/>
                </a:solidFill>
                <a:latin typeface="Source Serif Pro" panose="02040603050405020204" pitchFamily="18" charset="0"/>
                <a:ea typeface="Source Serif Pro" panose="02040603050405020204" pitchFamily="18" charset="0"/>
              </a:defRPr>
            </a:lvl1pPr>
          </a:lstStyle>
          <a:p>
            <a:pPr lvl="0"/>
            <a:r>
              <a:rPr lang="sv-SE"/>
              <a:t>Skriv vad ni vill!</a:t>
            </a:r>
          </a:p>
        </p:txBody>
      </p:sp>
    </p:spTree>
    <p:extLst>
      <p:ext uri="{BB962C8B-B14F-4D97-AF65-F5344CB8AC3E}">
        <p14:creationId xmlns:p14="http://schemas.microsoft.com/office/powerpoint/2010/main" val="388425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135F05B1-3442-428F-8D20-EE6ED2579F4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2801" y="3710200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1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9E5E1244-13CC-46C9-B750-1480E58839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2800" y="977353"/>
            <a:ext cx="7975600" cy="1113783"/>
          </a:xfrm>
        </p:spPr>
        <p:txBody>
          <a:bodyPr>
            <a:noAutofit/>
          </a:bodyPr>
          <a:lstStyle>
            <a:lvl1pPr marL="0" indent="0" algn="ctr">
              <a:buNone/>
              <a:defRPr lang="sv-SE" sz="9000" b="0" kern="1200" dirty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  <a:cs typeface="+mn-cs"/>
              </a:defRPr>
            </a:lvl1pPr>
          </a:lstStyle>
          <a:p>
            <a:pPr marL="240030" lvl="0" indent="-24003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</a:pPr>
            <a:r>
              <a:rPr lang="sv-SE"/>
              <a:t>Dagens lunch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24B65-0738-465C-9F2E-8E232CB796E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854994" y="2309521"/>
            <a:ext cx="5891212" cy="6985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dag och datum</a:t>
            </a:r>
          </a:p>
        </p:txBody>
      </p:sp>
      <p:sp>
        <p:nvSpPr>
          <p:cNvPr id="18" name="Platshållare för text 7">
            <a:extLst>
              <a:ext uri="{FF2B5EF4-FFF2-40B4-BE49-F238E27FC236}">
                <a16:creationId xmlns:a16="http://schemas.microsoft.com/office/drawing/2014/main" id="{0C65A9FD-3D4B-46FB-B728-E22416EF2C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2801" y="5670735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2</a:t>
            </a:r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E79620B0-D2D6-4FE2-A7D8-09DA2AF573B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2801" y="7631270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F99D46-9D88-44ED-825E-93289288B25B}"/>
              </a:ext>
            </a:extLst>
          </p:cNvPr>
          <p:cNvSpPr/>
          <p:nvPr userDrawn="1"/>
        </p:nvSpPr>
        <p:spPr>
          <a:xfrm>
            <a:off x="357810" y="417443"/>
            <a:ext cx="8885582" cy="12165496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D615BF6-C7E3-4967-8570-96AB988EF04F}"/>
              </a:ext>
            </a:extLst>
          </p:cNvPr>
          <p:cNvSpPr/>
          <p:nvPr userDrawn="1"/>
        </p:nvSpPr>
        <p:spPr>
          <a:xfrm>
            <a:off x="357809" y="10096500"/>
            <a:ext cx="8885582" cy="2486439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60307BE-3058-4EE3-AEB7-97A8CA96FAFE}"/>
              </a:ext>
            </a:extLst>
          </p:cNvPr>
          <p:cNvSpPr/>
          <p:nvPr userDrawn="1"/>
        </p:nvSpPr>
        <p:spPr>
          <a:xfrm>
            <a:off x="357808" y="3035801"/>
            <a:ext cx="8885582" cy="9547138"/>
          </a:xfrm>
          <a:prstGeom prst="rect">
            <a:avLst/>
          </a:prstGeom>
          <a:noFill/>
          <a:ln w="38100">
            <a:solidFill>
              <a:srgbClr val="2850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49B22A-A874-0D47-AC27-B96876EB110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2798" y="4772629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här</a:t>
            </a:r>
          </a:p>
        </p:txBody>
      </p:sp>
      <p:sp>
        <p:nvSpPr>
          <p:cNvPr id="27" name="Text Placeholder 5">
            <a:extLst>
              <a:ext uri="{FF2B5EF4-FFF2-40B4-BE49-F238E27FC236}">
                <a16:creationId xmlns:a16="http://schemas.microsoft.com/office/drawing/2014/main" id="{69617E08-F084-BD00-557A-712D039DC64C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2798" y="6733164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här</a:t>
            </a:r>
          </a:p>
        </p:txBody>
      </p:sp>
      <p:sp>
        <p:nvSpPr>
          <p:cNvPr id="28" name="Text Placeholder 5">
            <a:extLst>
              <a:ext uri="{FF2B5EF4-FFF2-40B4-BE49-F238E27FC236}">
                <a16:creationId xmlns:a16="http://schemas.microsoft.com/office/drawing/2014/main" id="{2AA14395-2AC1-635B-9617-87476A3113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12798" y="8693697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här</a:t>
            </a:r>
          </a:p>
        </p:txBody>
      </p:sp>
      <p:sp>
        <p:nvSpPr>
          <p:cNvPr id="29" name="Platshållare för text 7">
            <a:extLst>
              <a:ext uri="{FF2B5EF4-FFF2-40B4-BE49-F238E27FC236}">
                <a16:creationId xmlns:a16="http://schemas.microsoft.com/office/drawing/2014/main" id="{FBA1724A-7E54-701C-D0EF-77426E755CD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812798" y="10347619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/>
              <a:t>Rubrik 4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B78D9384-DAAB-79EF-548A-FB517AFE47A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12795" y="11397740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/>
              <a:t>Skriv här</a:t>
            </a:r>
          </a:p>
        </p:txBody>
      </p:sp>
      <p:sp>
        <p:nvSpPr>
          <p:cNvPr id="31" name="Platshållare för text 7">
            <a:extLst>
              <a:ext uri="{FF2B5EF4-FFF2-40B4-BE49-F238E27FC236}">
                <a16:creationId xmlns:a16="http://schemas.microsoft.com/office/drawing/2014/main" id="{13315EF3-3F3B-94A0-92FB-715B1F441AC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182871" y="3710200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 err="1"/>
              <a:t>Headline</a:t>
            </a:r>
            <a:r>
              <a:rPr lang="sv-SE"/>
              <a:t> 1</a:t>
            </a:r>
          </a:p>
        </p:txBody>
      </p:sp>
      <p:sp>
        <p:nvSpPr>
          <p:cNvPr id="32" name="Platshållare för text 7">
            <a:extLst>
              <a:ext uri="{FF2B5EF4-FFF2-40B4-BE49-F238E27FC236}">
                <a16:creationId xmlns:a16="http://schemas.microsoft.com/office/drawing/2014/main" id="{1DF4D39B-C04F-D6D2-F414-750798786A0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182871" y="5670735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 err="1"/>
              <a:t>Headline</a:t>
            </a:r>
            <a:r>
              <a:rPr lang="sv-SE"/>
              <a:t> 2</a:t>
            </a:r>
          </a:p>
        </p:txBody>
      </p:sp>
      <p:sp>
        <p:nvSpPr>
          <p:cNvPr id="33" name="Platshållare för text 7">
            <a:extLst>
              <a:ext uri="{FF2B5EF4-FFF2-40B4-BE49-F238E27FC236}">
                <a16:creationId xmlns:a16="http://schemas.microsoft.com/office/drawing/2014/main" id="{B0BF239C-E07A-0EF2-F14F-7291C3B4B31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82871" y="7631270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 err="1"/>
              <a:t>Headline</a:t>
            </a:r>
            <a:r>
              <a:rPr lang="sv-SE"/>
              <a:t> 3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BC7F9F1-6ECE-F550-8C43-9801BE84B4F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82868" y="4772629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 err="1"/>
              <a:t>Write</a:t>
            </a:r>
            <a:r>
              <a:rPr lang="sv-SE"/>
              <a:t> </a:t>
            </a:r>
            <a:r>
              <a:rPr lang="sv-SE" err="1"/>
              <a:t>here</a:t>
            </a:r>
            <a:endParaRPr lang="sv-SE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7338EBDE-457B-07BB-4B62-C584D15A4D6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182868" y="6733164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 err="1"/>
              <a:t>Write</a:t>
            </a:r>
            <a:r>
              <a:rPr lang="sv-SE"/>
              <a:t> </a:t>
            </a:r>
            <a:r>
              <a:rPr lang="sv-SE" err="1"/>
              <a:t>here</a:t>
            </a:r>
            <a:endParaRPr lang="sv-SE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79FC3DFF-E8F1-DCBD-A40E-C03C18444C2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182868" y="8693697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 err="1"/>
              <a:t>Write</a:t>
            </a:r>
            <a:r>
              <a:rPr lang="sv-SE"/>
              <a:t> </a:t>
            </a:r>
            <a:r>
              <a:rPr lang="sv-SE" err="1"/>
              <a:t>here</a:t>
            </a:r>
            <a:endParaRPr lang="sv-SE"/>
          </a:p>
        </p:txBody>
      </p:sp>
      <p:sp>
        <p:nvSpPr>
          <p:cNvPr id="37" name="Platshållare för text 7">
            <a:extLst>
              <a:ext uri="{FF2B5EF4-FFF2-40B4-BE49-F238E27FC236}">
                <a16:creationId xmlns:a16="http://schemas.microsoft.com/office/drawing/2014/main" id="{7685EEA1-B2A3-2374-C38D-91999653C87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182868" y="10347619"/>
            <a:ext cx="3797300" cy="104092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23813" algn="l">
              <a:buNone/>
              <a:defRPr sz="3300" b="0">
                <a:solidFill>
                  <a:srgbClr val="405D4A"/>
                </a:solidFill>
                <a:latin typeface="Source Serif Pro Semibold" panose="02040703050405020204" pitchFamily="18" charset="0"/>
                <a:ea typeface="Source Serif Pro Semibold" panose="02040703050405020204" pitchFamily="18" charset="0"/>
              </a:defRPr>
            </a:lvl1pPr>
          </a:lstStyle>
          <a:p>
            <a:pPr lvl="0"/>
            <a:r>
              <a:rPr lang="sv-SE" err="1"/>
              <a:t>Headline</a:t>
            </a:r>
            <a:r>
              <a:rPr lang="sv-SE"/>
              <a:t> 4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768A31CC-69F9-524A-0508-D839B73FDDA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182865" y="11397740"/>
            <a:ext cx="3797300" cy="8766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rgbClr val="405D4A"/>
                </a:solidFill>
                <a:latin typeface="Source Serif Pro Light" panose="02040303050405020204" pitchFamily="18" charset="0"/>
                <a:ea typeface="Source Serif Pro Light" panose="02040303050405020204" pitchFamily="18" charset="0"/>
              </a:defRPr>
            </a:lvl1pPr>
          </a:lstStyle>
          <a:p>
            <a:pPr lvl="0"/>
            <a:r>
              <a:rPr lang="sv-SE" err="1"/>
              <a:t>Write</a:t>
            </a:r>
            <a:r>
              <a:rPr lang="sv-SE"/>
              <a:t> </a:t>
            </a:r>
            <a:r>
              <a:rPr lang="sv-SE" err="1"/>
              <a:t>here</a:t>
            </a:r>
            <a:endParaRPr lang="sv-S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FF99D18-26BD-8D16-54ED-76F0A412E487}"/>
              </a:ext>
            </a:extLst>
          </p:cNvPr>
          <p:cNvCxnSpPr/>
          <p:nvPr userDrawn="1"/>
        </p:nvCxnSpPr>
        <p:spPr>
          <a:xfrm>
            <a:off x="4892040" y="3710200"/>
            <a:ext cx="0" cy="5860098"/>
          </a:xfrm>
          <a:prstGeom prst="line">
            <a:avLst/>
          </a:prstGeom>
          <a:ln w="38100">
            <a:solidFill>
              <a:srgbClr val="405D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9F859DC-97B8-4E8C-D00E-DC4094CA2CD6}"/>
              </a:ext>
            </a:extLst>
          </p:cNvPr>
          <p:cNvCxnSpPr>
            <a:cxnSpLocks/>
          </p:cNvCxnSpPr>
          <p:nvPr userDrawn="1"/>
        </p:nvCxnSpPr>
        <p:spPr>
          <a:xfrm>
            <a:off x="4892040" y="10347619"/>
            <a:ext cx="0" cy="1926722"/>
          </a:xfrm>
          <a:prstGeom prst="line">
            <a:avLst/>
          </a:prstGeom>
          <a:ln w="38100">
            <a:solidFill>
              <a:srgbClr val="405D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2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6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6" r:id="rId2"/>
    <p:sldLayoutId id="2147483688" r:id="rId3"/>
    <p:sldLayoutId id="2147483687" r:id="rId4"/>
    <p:sldLayoutId id="2147483685" r:id="rId5"/>
    <p:sldLayoutId id="2147483684" r:id="rId6"/>
    <p:sldLayoutId id="2147483683" r:id="rId7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406155-DAFE-926A-959E-5279AC25D2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507692" y="3289433"/>
            <a:ext cx="7255308" cy="23170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Rabarbersallad med </a:t>
            </a:r>
            <a:r>
              <a:rPr lang="sv-SE" dirty="0" err="1">
                <a:latin typeface="Source Serif Pro Semibold"/>
                <a:ea typeface="Source Serif Pro Semibold"/>
              </a:rPr>
              <a:t>microgrönt</a:t>
            </a:r>
            <a:r>
              <a:rPr lang="sv-SE" dirty="0">
                <a:latin typeface="Source Serif Pro Semibold"/>
                <a:ea typeface="Source Serif Pro Semibold"/>
              </a:rPr>
              <a:t> |  rökt </a:t>
            </a:r>
            <a:r>
              <a:rPr lang="sv-SE" dirty="0" err="1">
                <a:latin typeface="Source Serif Pro Semibold"/>
                <a:ea typeface="Source Serif Pro Semibold"/>
              </a:rPr>
              <a:t>favakräm</a:t>
            </a:r>
            <a:r>
              <a:rPr lang="sv-SE" dirty="0">
                <a:latin typeface="Source Serif Pro Semibold"/>
                <a:ea typeface="Source Serif Pro Semibold"/>
              </a:rPr>
              <a:t> | rostad minivitkål | saltrostade pumpafrön </a:t>
            </a:r>
            <a:r>
              <a:rPr lang="sv-SE">
                <a:latin typeface="Source Serif Pro Semibold"/>
                <a:ea typeface="Source Serif Pro Semibold"/>
              </a:rPr>
              <a:t>| potatis </a:t>
            </a:r>
            <a:endParaRPr lang="sv-SE" dirty="0">
              <a:latin typeface="Source Serif Pro Semibold"/>
              <a:ea typeface="Source Serif Pro Semibold"/>
            </a:endParaRPr>
          </a:p>
          <a:p>
            <a:r>
              <a:rPr lang="sv-SE" dirty="0">
                <a:latin typeface="Source Serif Pro Semibold"/>
                <a:ea typeface="Source Serif Pro Semibold"/>
              </a:rPr>
              <a:t>115 kr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9C368-5D3F-4761-660D-3D936060469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39358" y="7184717"/>
            <a:ext cx="7763932" cy="20471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Brynt ramslökssmör | potatispuré | gröna ärtor | ärtskott | havets wallenbergare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L,G</a:t>
            </a:r>
          </a:p>
          <a:p>
            <a:r>
              <a:rPr lang="sv-SE" dirty="0">
                <a:latin typeface="Source Serif Pro Semibold"/>
                <a:ea typeface="Source Serif Pro Semibold"/>
              </a:rPr>
              <a:t>135 kr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2BE2E-8F49-ADC3-BB48-DA7D8E76AB6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507692" y="5606488"/>
            <a:ext cx="7094441" cy="173410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400" dirty="0" err="1">
                <a:latin typeface="Source Serif Pro Light"/>
                <a:ea typeface="Source Serif Pro Light"/>
              </a:rPr>
              <a:t>Rhubarb</a:t>
            </a:r>
            <a:r>
              <a:rPr lang="sv-SE" sz="2400" dirty="0">
                <a:latin typeface="Source Serif Pro Light"/>
                <a:ea typeface="Source Serif Pro Light"/>
              </a:rPr>
              <a:t> salad </a:t>
            </a:r>
            <a:r>
              <a:rPr lang="sv-SE" sz="2400" dirty="0" err="1">
                <a:latin typeface="Source Serif Pro Light"/>
                <a:ea typeface="Source Serif Pro Light"/>
              </a:rPr>
              <a:t>with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microgreen</a:t>
            </a:r>
            <a:r>
              <a:rPr lang="sv-SE" sz="2400" dirty="0">
                <a:latin typeface="Source Serif Pro Light"/>
                <a:ea typeface="Source Serif Pro Light"/>
              </a:rPr>
              <a:t> | </a:t>
            </a:r>
            <a:r>
              <a:rPr lang="sv-SE" sz="2400" dirty="0" err="1">
                <a:latin typeface="Source Serif Pro Light"/>
                <a:ea typeface="Source Serif Pro Light"/>
              </a:rPr>
              <a:t>smoked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fava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bean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cream</a:t>
            </a:r>
            <a:r>
              <a:rPr lang="sv-SE" sz="2400" dirty="0">
                <a:latin typeface="Source Serif Pro Light"/>
                <a:ea typeface="Source Serif Pro Light"/>
              </a:rPr>
              <a:t> | </a:t>
            </a:r>
            <a:r>
              <a:rPr lang="sv-SE" sz="2400" dirty="0" err="1">
                <a:latin typeface="Source Serif Pro Light"/>
                <a:ea typeface="Source Serif Pro Light"/>
              </a:rPr>
              <a:t>roasted</a:t>
            </a:r>
            <a:r>
              <a:rPr lang="sv-SE" sz="2400" dirty="0">
                <a:latin typeface="Source Serif Pro Light"/>
                <a:ea typeface="Source Serif Pro Light"/>
              </a:rPr>
              <a:t> mini </a:t>
            </a:r>
            <a:r>
              <a:rPr lang="sv-SE" sz="2400" dirty="0" err="1">
                <a:latin typeface="Source Serif Pro Light"/>
                <a:ea typeface="Source Serif Pro Light"/>
              </a:rPr>
              <a:t>cabbage</a:t>
            </a:r>
            <a:r>
              <a:rPr lang="sv-SE" sz="2400" dirty="0">
                <a:latin typeface="Source Serif Pro Light"/>
                <a:ea typeface="Source Serif Pro Light"/>
              </a:rPr>
              <a:t> | salt-</a:t>
            </a:r>
            <a:r>
              <a:rPr lang="sv-SE" sz="2400" dirty="0" err="1">
                <a:latin typeface="Source Serif Pro Light"/>
                <a:ea typeface="Source Serif Pro Light"/>
              </a:rPr>
              <a:t>roasted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pumpkin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seed</a:t>
            </a:r>
            <a:r>
              <a:rPr lang="sv-SE" sz="2400" dirty="0">
                <a:latin typeface="Source Serif Pro Light"/>
                <a:ea typeface="Source Serif Pro Light"/>
              </a:rPr>
              <a:t> | </a:t>
            </a:r>
            <a:r>
              <a:rPr lang="sv-SE" sz="2400" dirty="0" err="1">
                <a:latin typeface="Source Serif Pro Light"/>
                <a:ea typeface="Source Serif Pro Light"/>
              </a:rPr>
              <a:t>potatoes</a:t>
            </a:r>
            <a:endParaRPr lang="sv-SE" sz="2400" dirty="0">
              <a:latin typeface="Source Serif Pro Light"/>
              <a:ea typeface="Source Serif Pro Light"/>
            </a:endParaRPr>
          </a:p>
          <a:p>
            <a:r>
              <a:rPr lang="sv-SE" dirty="0">
                <a:latin typeface="Source Serif Pro Light"/>
                <a:ea typeface="Source Serif Pro Light"/>
              </a:rPr>
              <a:t>115 kr 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C9CDEF-B2C3-111B-09CC-DE3E2950776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507692" y="9242215"/>
            <a:ext cx="6918325" cy="12518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400" dirty="0" err="1">
                <a:latin typeface="Source Serif Pro Light"/>
                <a:ea typeface="Source Serif Pro Light"/>
              </a:rPr>
              <a:t>Browned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ramson</a:t>
            </a:r>
            <a:r>
              <a:rPr lang="sv-SE" sz="2400" dirty="0">
                <a:latin typeface="Source Serif Pro Light"/>
                <a:ea typeface="Source Serif Pro Light"/>
              </a:rPr>
              <a:t> butter | </a:t>
            </a:r>
            <a:r>
              <a:rPr lang="sv-SE" sz="2400" dirty="0" err="1">
                <a:latin typeface="Source Serif Pro Light"/>
                <a:ea typeface="Source Serif Pro Light"/>
              </a:rPr>
              <a:t>potatoe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purée</a:t>
            </a:r>
            <a:r>
              <a:rPr lang="sv-SE" sz="2400" dirty="0">
                <a:latin typeface="Source Serif Pro Light"/>
                <a:ea typeface="Source Serif Pro Light"/>
              </a:rPr>
              <a:t> | green </a:t>
            </a:r>
            <a:r>
              <a:rPr lang="sv-SE" sz="2400" dirty="0" err="1">
                <a:latin typeface="Source Serif Pro Light"/>
                <a:ea typeface="Source Serif Pro Light"/>
              </a:rPr>
              <a:t>peas</a:t>
            </a:r>
            <a:r>
              <a:rPr lang="sv-SE" sz="2400" dirty="0">
                <a:latin typeface="Source Serif Pro Light"/>
                <a:ea typeface="Source Serif Pro Light"/>
              </a:rPr>
              <a:t> | </a:t>
            </a:r>
            <a:r>
              <a:rPr lang="sv-SE" sz="2400" dirty="0" err="1">
                <a:latin typeface="Source Serif Pro Light"/>
                <a:ea typeface="Source Serif Pro Light"/>
              </a:rPr>
              <a:t>pea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sprouts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fish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  <a:r>
              <a:rPr lang="sv-SE" sz="2400" dirty="0" err="1">
                <a:latin typeface="Source Serif Pro Light"/>
                <a:ea typeface="Source Serif Pro Light"/>
              </a:rPr>
              <a:t>patties</a:t>
            </a:r>
            <a:r>
              <a:rPr lang="sv-SE" sz="2400" dirty="0">
                <a:latin typeface="Source Serif Pro Light"/>
                <a:ea typeface="Source Serif Pro Light"/>
              </a:rPr>
              <a:t> </a:t>
            </a:r>
          </a:p>
          <a:p>
            <a:r>
              <a:rPr lang="sv-SE" dirty="0">
                <a:latin typeface="Source Serif Pro Light"/>
                <a:ea typeface="Source Serif Pro Light"/>
              </a:rPr>
              <a:t>135 kr 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5407F8-E2CF-0648-2213-ED40AF70293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sv-SE" err="1"/>
              <a:t>Monday</a:t>
            </a:r>
            <a:r>
              <a:rPr lang="sv-SE"/>
              <a:t> at </a:t>
            </a:r>
            <a:r>
              <a:rPr lang="sv-SE" err="1"/>
              <a:t>Nola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B2AF5BA-95D0-0E69-783C-8F6F41BF8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713" y="172026"/>
            <a:ext cx="2798307" cy="145707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0A985109-8F64-BEE9-D5FA-87A4A220C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996723" y="2112998"/>
            <a:ext cx="798645" cy="79864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C83B251-F7F4-8B9B-8A87-78CC281B95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801312" y="4399163"/>
            <a:ext cx="780356" cy="786452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546496C-5FD2-E3D5-8642-EFD8279483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801312" y="5868393"/>
            <a:ext cx="749873" cy="804742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2561701E-8891-64D3-55BC-9CC4A848DC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818" y="7099643"/>
            <a:ext cx="749873" cy="81693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569ABFE5-2BE8-921B-C796-AC8692385D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4683177" y="8940132"/>
            <a:ext cx="798645" cy="804742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94D194B4-4B59-E6C9-E7C0-1103B8759E6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590" y="3384865"/>
            <a:ext cx="621846" cy="798645"/>
          </a:xfrm>
          <a:prstGeom prst="rect">
            <a:avLst/>
          </a:prstGeom>
        </p:spPr>
      </p:pic>
      <p:sp>
        <p:nvSpPr>
          <p:cNvPr id="16" name="textruta 15">
            <a:extLst>
              <a:ext uri="{FF2B5EF4-FFF2-40B4-BE49-F238E27FC236}">
                <a16:creationId xmlns:a16="http://schemas.microsoft.com/office/drawing/2014/main" id="{AA2F4480-9BEC-EC11-0828-8C40E66E338A}"/>
              </a:ext>
            </a:extLst>
          </p:cNvPr>
          <p:cNvSpPr txBox="1"/>
          <p:nvPr/>
        </p:nvSpPr>
        <p:spPr>
          <a:xfrm>
            <a:off x="2899965" y="2770774"/>
            <a:ext cx="5317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sv-SE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05D4A"/>
                </a:solidFill>
                <a:effectLst/>
                <a:uLnTx/>
                <a:uFillTx/>
                <a:latin typeface="Source Serif Pro Semibold"/>
                <a:ea typeface="Source Serif Pro Semibold"/>
                <a:cs typeface="+mn-cs"/>
              </a:rPr>
              <a:t>One</a:t>
            </a:r>
            <a:r>
              <a:rPr kumimoji="0" lang="sv-SE" sz="3600" b="0" i="0" u="none" strike="noStrike" kern="1200" cap="none" spc="0" normalizeH="0" baseline="0" noProof="0" dirty="0">
                <a:ln>
                  <a:noFill/>
                </a:ln>
                <a:solidFill>
                  <a:srgbClr val="405D4A"/>
                </a:solidFill>
                <a:effectLst/>
                <a:uLnTx/>
                <a:uFillTx/>
                <a:latin typeface="Source Serif Pro Semibold"/>
                <a:ea typeface="Source Serif Pro Semibold"/>
                <a:cs typeface="+mn-cs"/>
              </a:rPr>
              <a:t> Planet Plate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56626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406155-DAFE-926A-959E-5279AC25D2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341437" y="3901027"/>
            <a:ext cx="7178095" cy="14487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Rabarbersallad med </a:t>
            </a:r>
            <a:r>
              <a:rPr lang="sv-SE" dirty="0" err="1">
                <a:latin typeface="Source Serif Pro Semibold"/>
                <a:ea typeface="Source Serif Pro Semibold"/>
              </a:rPr>
              <a:t>microgrönt</a:t>
            </a:r>
            <a:r>
              <a:rPr lang="sv-SE" dirty="0">
                <a:latin typeface="Source Serif Pro Semibold"/>
                <a:ea typeface="Source Serif Pro Semibold"/>
              </a:rPr>
              <a:t> |  rökt </a:t>
            </a:r>
            <a:r>
              <a:rPr lang="sv-SE" dirty="0" err="1">
                <a:latin typeface="Source Serif Pro Semibold"/>
                <a:ea typeface="Source Serif Pro Semibold"/>
              </a:rPr>
              <a:t>favakräm</a:t>
            </a:r>
            <a:r>
              <a:rPr lang="sv-SE" dirty="0">
                <a:latin typeface="Source Serif Pro Semibold"/>
                <a:ea typeface="Source Serif Pro Semibold"/>
              </a:rPr>
              <a:t> | rostad minivitkål | saltrostade pumpafrön </a:t>
            </a:r>
          </a:p>
          <a:p>
            <a:r>
              <a:rPr lang="sv-SE" dirty="0">
                <a:latin typeface="Source Serif Pro Semibold"/>
                <a:ea typeface="Source Serif Pro Semibold"/>
              </a:rPr>
              <a:t>115 kr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9C368-5D3F-4761-660D-3D936060469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41437" y="7305622"/>
            <a:ext cx="7178095" cy="20445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Brynt ramslökssmör | potatispuré | gröna ärtor | ärtskott | havets wallenbergare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L,G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2BE2E-8F49-ADC3-BB48-DA7D8E76AB6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430910" y="5274700"/>
            <a:ext cx="7258915" cy="178618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800" dirty="0" err="1">
                <a:latin typeface="Source Serif Pro Light"/>
                <a:ea typeface="Source Serif Pro Light"/>
              </a:rPr>
              <a:t>Rhubarb</a:t>
            </a:r>
            <a:r>
              <a:rPr lang="sv-SE" sz="2800" dirty="0">
                <a:latin typeface="Source Serif Pro Light"/>
                <a:ea typeface="Source Serif Pro Light"/>
              </a:rPr>
              <a:t> salad </a:t>
            </a:r>
            <a:r>
              <a:rPr lang="sv-SE" sz="2800" dirty="0" err="1">
                <a:latin typeface="Source Serif Pro Light"/>
                <a:ea typeface="Source Serif Pro Light"/>
              </a:rPr>
              <a:t>with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microgreen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smoked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fava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bean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cream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roasted</a:t>
            </a:r>
            <a:r>
              <a:rPr lang="sv-SE" sz="2800" dirty="0">
                <a:latin typeface="Source Serif Pro Light"/>
                <a:ea typeface="Source Serif Pro Light"/>
              </a:rPr>
              <a:t> mini </a:t>
            </a:r>
            <a:r>
              <a:rPr lang="sv-SE" sz="2800" dirty="0" err="1">
                <a:latin typeface="Source Serif Pro Light"/>
                <a:ea typeface="Source Serif Pro Light"/>
              </a:rPr>
              <a:t>cabbage</a:t>
            </a:r>
            <a:r>
              <a:rPr lang="sv-SE" sz="2800" dirty="0">
                <a:latin typeface="Source Serif Pro Light"/>
                <a:ea typeface="Source Serif Pro Light"/>
              </a:rPr>
              <a:t> | salt-</a:t>
            </a:r>
            <a:r>
              <a:rPr lang="sv-SE" sz="2800" dirty="0" err="1">
                <a:latin typeface="Source Serif Pro Light"/>
                <a:ea typeface="Source Serif Pro Light"/>
              </a:rPr>
              <a:t>roasted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pumpkin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seed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potatoes</a:t>
            </a:r>
            <a:endParaRPr lang="sv-SE" sz="2800" dirty="0">
              <a:latin typeface="Source Serif Pro Light"/>
              <a:ea typeface="Source Serif Pro Light"/>
            </a:endParaRPr>
          </a:p>
          <a:p>
            <a:r>
              <a:rPr lang="sv-SE" dirty="0">
                <a:latin typeface="Source Serif Pro Light"/>
                <a:ea typeface="Source Serif Pro Light"/>
              </a:rPr>
              <a:t>115 kr 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C9CDEF-B2C3-111B-09CC-DE3E2950776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01207" y="9234655"/>
            <a:ext cx="6918325" cy="10414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800" dirty="0" err="1">
                <a:latin typeface="Source Serif Pro Light"/>
                <a:ea typeface="Source Serif Pro Light"/>
              </a:rPr>
              <a:t>Browned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ramson</a:t>
            </a:r>
            <a:r>
              <a:rPr lang="sv-SE" sz="2800" dirty="0">
                <a:latin typeface="Source Serif Pro Light"/>
                <a:ea typeface="Source Serif Pro Light"/>
              </a:rPr>
              <a:t> butter | </a:t>
            </a:r>
            <a:r>
              <a:rPr lang="sv-SE" sz="2800" dirty="0" err="1">
                <a:latin typeface="Source Serif Pro Light"/>
                <a:ea typeface="Source Serif Pro Light"/>
              </a:rPr>
              <a:t>potatoe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purée</a:t>
            </a:r>
            <a:r>
              <a:rPr lang="sv-SE" sz="2800" dirty="0">
                <a:latin typeface="Source Serif Pro Light"/>
                <a:ea typeface="Source Serif Pro Light"/>
              </a:rPr>
              <a:t> | green </a:t>
            </a:r>
            <a:r>
              <a:rPr lang="sv-SE" sz="2800" dirty="0" err="1">
                <a:latin typeface="Source Serif Pro Light"/>
                <a:ea typeface="Source Serif Pro Light"/>
              </a:rPr>
              <a:t>peas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pea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sprouts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fish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patties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</a:p>
          <a:p>
            <a:r>
              <a:rPr lang="sv-SE" dirty="0">
                <a:latin typeface="Source Serif Pro Light"/>
                <a:ea typeface="Source Serif Pro Light"/>
              </a:rPr>
              <a:t>135 kr 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5407F8-E2CF-0648-2213-ED40AF70293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Tuesday at Nola</a:t>
            </a:r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41598F8-2896-8D18-65BC-E7048F93E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979" y="121847"/>
            <a:ext cx="2798307" cy="145707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7796C910-7E27-047B-F1F3-347C55205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596" y="2742194"/>
            <a:ext cx="5505165" cy="96934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1BB1242-C35A-B137-B117-EDF21468A8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98" y="3294526"/>
            <a:ext cx="621846" cy="79864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E9CAD43B-1E94-B097-534B-CA3A9A4A0B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898" y="7510973"/>
            <a:ext cx="749873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3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406155-DAFE-926A-959E-5279AC25D2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341437" y="3043972"/>
            <a:ext cx="6918325" cy="2379119"/>
          </a:xfrm>
        </p:spPr>
        <p:txBody>
          <a:bodyPr/>
          <a:lstStyle/>
          <a:p>
            <a:r>
              <a:rPr lang="sv-SE" sz="7200" dirty="0">
                <a:latin typeface="Source Serif Pro Semibold"/>
                <a:ea typeface="Source Serif Pro Semibold"/>
              </a:rPr>
              <a:t>Stängt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9C368-5D3F-4761-660D-3D936060469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341436" y="6678624"/>
            <a:ext cx="6918325" cy="1672000"/>
          </a:xfrm>
        </p:spPr>
        <p:txBody>
          <a:bodyPr/>
          <a:lstStyle/>
          <a:p>
            <a:pPr>
              <a:defRPr/>
            </a:pPr>
            <a:r>
              <a:rPr kumimoji="0" lang="sv-SE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405D4A"/>
                </a:solidFill>
                <a:effectLst/>
                <a:uLnTx/>
                <a:uFillTx/>
                <a:latin typeface="Source Serif Pro Semibold"/>
                <a:ea typeface="Source Serif Pro Semibold"/>
                <a:cs typeface="+mn-cs"/>
              </a:rPr>
              <a:t>Cloesed</a:t>
            </a: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405D4A"/>
              </a:solidFill>
              <a:effectLst/>
              <a:uLnTx/>
              <a:uFillTx/>
              <a:latin typeface="Source Serif Pro Semibold"/>
              <a:ea typeface="Source Serif Pro Semibold"/>
              <a:cs typeface="+mn-cs"/>
            </a:endParaRPr>
          </a:p>
          <a:p>
            <a:r>
              <a:rPr lang="sv-SE" dirty="0">
                <a:latin typeface="Source Serif Pro Semibold"/>
                <a:ea typeface="Source Serif Pro Semibold"/>
              </a:rPr>
              <a:t>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2BE2E-8F49-ADC3-BB48-DA7D8E76AB6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537381" y="5498732"/>
            <a:ext cx="6918325" cy="930974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sv-SE" dirty="0">
              <a:latin typeface="Source Serif Pro Light"/>
              <a:ea typeface="Source Serif Pro Ligh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C9CDEF-B2C3-111B-09CC-DE3E2950776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341436" y="8529858"/>
            <a:ext cx="6918325" cy="930974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sv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5407F8-E2CF-0648-2213-ED40AF70293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795466" y="812885"/>
            <a:ext cx="8010264" cy="1032687"/>
          </a:xfrm>
        </p:spPr>
        <p:txBody>
          <a:bodyPr/>
          <a:lstStyle/>
          <a:p>
            <a:r>
              <a:rPr lang="sv-SE" dirty="0" err="1"/>
              <a:t>Wednesday</a:t>
            </a:r>
            <a:r>
              <a:rPr lang="sv-SE" dirty="0"/>
              <a:t> </a:t>
            </a:r>
          </a:p>
          <a:p>
            <a:r>
              <a:rPr lang="sv-SE" dirty="0"/>
              <a:t>at Nola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3DEF958-61D7-9707-3B02-1BDCB4666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741" y="157083"/>
            <a:ext cx="2798307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8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406155-DAFE-926A-959E-5279AC25D2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316848" y="3603851"/>
            <a:ext cx="7446152" cy="24485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 err="1">
                <a:latin typeface="Source Serif Pro Semibold"/>
                <a:ea typeface="Source Serif Pro Semibold"/>
              </a:rPr>
              <a:t>Rödbetspanzanella</a:t>
            </a:r>
            <a:r>
              <a:rPr lang="sv-SE" dirty="0">
                <a:latin typeface="Source Serif Pro Semibold"/>
                <a:ea typeface="Source Serif Pro Semibold"/>
              </a:rPr>
              <a:t> | ramslöksdressing | </a:t>
            </a:r>
            <a:r>
              <a:rPr lang="sv-SE" dirty="0" err="1">
                <a:latin typeface="Source Serif Pro Semibold"/>
                <a:ea typeface="Source Serif Pro Semibold"/>
              </a:rPr>
              <a:t>borlottibönor</a:t>
            </a:r>
            <a:r>
              <a:rPr lang="sv-SE" dirty="0">
                <a:latin typeface="Source Serif Pro Semibold"/>
                <a:ea typeface="Source Serif Pro Semibold"/>
              </a:rPr>
              <a:t> | kapris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G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115 kr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9C368-5D3F-4761-660D-3D936060469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9353" y="6911937"/>
            <a:ext cx="7712568" cy="226768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Potatissallad med rabarber -&amp; gräslök | </a:t>
            </a:r>
            <a:r>
              <a:rPr lang="sv-SE" dirty="0" err="1">
                <a:latin typeface="Source Serif Pro Semibold"/>
                <a:ea typeface="Source Serif Pro Semibold"/>
              </a:rPr>
              <a:t>microgrönt</a:t>
            </a:r>
            <a:r>
              <a:rPr lang="sv-SE" dirty="0">
                <a:latin typeface="Source Serif Pro Semibold"/>
                <a:ea typeface="Source Serif Pro Semibold"/>
              </a:rPr>
              <a:t> | örtpastrami på Gråbokarré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L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135kr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2BE2E-8F49-ADC3-BB48-DA7D8E76AB6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606283" y="5721423"/>
            <a:ext cx="6918325" cy="167199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800" dirty="0" err="1">
                <a:latin typeface="Source Serif Pro Light"/>
                <a:ea typeface="Source Serif Pro Light"/>
              </a:rPr>
              <a:t>Beetroot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panzanella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ramson</a:t>
            </a:r>
            <a:r>
              <a:rPr lang="sv-SE" sz="2800" dirty="0">
                <a:latin typeface="Source Serif Pro Light"/>
                <a:ea typeface="Source Serif Pro Light"/>
              </a:rPr>
              <a:t> dressing | </a:t>
            </a:r>
            <a:r>
              <a:rPr lang="sv-SE" sz="2800" dirty="0" err="1">
                <a:latin typeface="Source Serif Pro Light"/>
                <a:ea typeface="Source Serif Pro Light"/>
              </a:rPr>
              <a:t>borlotti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beans</a:t>
            </a:r>
            <a:r>
              <a:rPr lang="sv-SE" sz="2800" dirty="0">
                <a:latin typeface="Source Serif Pro Light"/>
                <a:ea typeface="Source Serif Pro Light"/>
              </a:rPr>
              <a:t> | capers</a:t>
            </a:r>
          </a:p>
          <a:p>
            <a:r>
              <a:rPr lang="sv-SE" dirty="0">
                <a:latin typeface="Source Serif Pro Light"/>
                <a:ea typeface="Source Serif Pro Light"/>
              </a:rPr>
              <a:t>115 kr 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C9CDEF-B2C3-111B-09CC-DE3E2950776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354664" y="9112493"/>
            <a:ext cx="7421564" cy="145626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800" dirty="0" err="1">
                <a:latin typeface="Source Serif Pro Light"/>
                <a:ea typeface="Source Serif Pro Light"/>
              </a:rPr>
              <a:t>Potato</a:t>
            </a:r>
            <a:r>
              <a:rPr lang="sv-SE" sz="2800" dirty="0">
                <a:latin typeface="Source Serif Pro Light"/>
                <a:ea typeface="Source Serif Pro Light"/>
              </a:rPr>
              <a:t> salad </a:t>
            </a:r>
            <a:r>
              <a:rPr lang="sv-SE" sz="2800" dirty="0" err="1">
                <a:latin typeface="Source Serif Pro Light"/>
                <a:ea typeface="Source Serif Pro Light"/>
              </a:rPr>
              <a:t>with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rhubarb</a:t>
            </a:r>
            <a:r>
              <a:rPr lang="sv-SE" sz="2800" dirty="0">
                <a:latin typeface="Source Serif Pro Light"/>
                <a:ea typeface="Source Serif Pro Light"/>
              </a:rPr>
              <a:t> and </a:t>
            </a:r>
            <a:r>
              <a:rPr lang="sv-SE" sz="2800" dirty="0" err="1">
                <a:latin typeface="Source Serif Pro Light"/>
                <a:ea typeface="Source Serif Pro Light"/>
              </a:rPr>
              <a:t>chives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microgreens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herb</a:t>
            </a:r>
            <a:r>
              <a:rPr lang="sv-SE" sz="2800" dirty="0">
                <a:latin typeface="Source Serif Pro Light"/>
                <a:ea typeface="Source Serif Pro Light"/>
              </a:rPr>
              <a:t> pastrami </a:t>
            </a:r>
          </a:p>
          <a:p>
            <a:r>
              <a:rPr lang="sv-SE" dirty="0">
                <a:latin typeface="Source Serif Pro Light"/>
                <a:ea typeface="Source Serif Pro Light"/>
              </a:rPr>
              <a:t>135 kr  </a:t>
            </a:r>
            <a:endParaRPr lang="sv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5407F8-E2CF-0648-2213-ED40AF70293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Thursday at Nola</a:t>
            </a:r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DF08A0D-F7A5-6A53-48AB-60955E437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780" y="155461"/>
            <a:ext cx="2798307" cy="145707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16375DA-0383-223A-7575-E6BD40546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596" y="2802825"/>
            <a:ext cx="5505165" cy="96934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DCD2AEAF-FA7C-AD1D-84F1-4BB1635064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813" y="3372850"/>
            <a:ext cx="621846" cy="79864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8D8CEB31-58D8-873E-7713-0C81A1A52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480" y="7241040"/>
            <a:ext cx="749873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9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406155-DAFE-926A-959E-5279AC25D2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98704" y="3272440"/>
            <a:ext cx="7421563" cy="23791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 err="1">
                <a:latin typeface="Source Serif Pro Semibold"/>
                <a:ea typeface="Source Serif Pro Semibold"/>
              </a:rPr>
              <a:t>Rödbetspanzanella</a:t>
            </a:r>
            <a:r>
              <a:rPr lang="sv-SE" dirty="0">
                <a:latin typeface="Source Serif Pro Semibold"/>
                <a:ea typeface="Source Serif Pro Semibold"/>
              </a:rPr>
              <a:t> | ramslöksdressing | </a:t>
            </a:r>
            <a:r>
              <a:rPr lang="sv-SE" dirty="0" err="1">
                <a:latin typeface="Source Serif Pro Semibold"/>
                <a:ea typeface="Source Serif Pro Semibold"/>
              </a:rPr>
              <a:t>borlottibönor</a:t>
            </a:r>
            <a:r>
              <a:rPr lang="sv-SE" dirty="0">
                <a:latin typeface="Source Serif Pro Semibold"/>
                <a:ea typeface="Source Serif Pro Semibold"/>
              </a:rPr>
              <a:t> | kapris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G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115 kr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9C368-5D3F-4761-660D-3D936060469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94260" y="6169044"/>
            <a:ext cx="7630447" cy="272333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Potatissallad med rabarber -&amp; gräslök | </a:t>
            </a:r>
            <a:r>
              <a:rPr lang="sv-SE" dirty="0" err="1">
                <a:latin typeface="Source Serif Pro Semibold"/>
                <a:ea typeface="Source Serif Pro Semibold"/>
              </a:rPr>
              <a:t>microgrönt</a:t>
            </a:r>
            <a:r>
              <a:rPr lang="sv-SE" dirty="0">
                <a:latin typeface="Source Serif Pro Semibold"/>
                <a:ea typeface="Source Serif Pro Semibold"/>
              </a:rPr>
              <a:t> | örtpastrami på Gråbokarré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L</a:t>
            </a:r>
          </a:p>
          <a:p>
            <a:pPr>
              <a:lnSpc>
                <a:spcPct val="100000"/>
              </a:lnSpc>
            </a:pPr>
            <a:r>
              <a:rPr lang="sv-SE" dirty="0">
                <a:latin typeface="Source Serif Pro Semibold"/>
                <a:ea typeface="Source Serif Pro Semibold"/>
              </a:rPr>
              <a:t>135kr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2BE2E-8F49-ADC3-BB48-DA7D8E76AB6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550322" y="5683725"/>
            <a:ext cx="6918325" cy="14341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800" dirty="0" err="1">
                <a:latin typeface="Source Serif Pro Light"/>
                <a:ea typeface="Source Serif Pro Light"/>
              </a:rPr>
              <a:t>Beetroot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panzanella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ramson</a:t>
            </a:r>
            <a:r>
              <a:rPr lang="sv-SE" sz="2800" dirty="0">
                <a:latin typeface="Source Serif Pro Light"/>
                <a:ea typeface="Source Serif Pro Light"/>
              </a:rPr>
              <a:t> dressing | </a:t>
            </a:r>
            <a:r>
              <a:rPr lang="sv-SE" sz="2800" dirty="0" err="1">
                <a:latin typeface="Source Serif Pro Light"/>
                <a:ea typeface="Source Serif Pro Light"/>
              </a:rPr>
              <a:t>borlotti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beans</a:t>
            </a:r>
            <a:r>
              <a:rPr lang="sv-SE" sz="2800" dirty="0">
                <a:latin typeface="Source Serif Pro Light"/>
                <a:ea typeface="Source Serif Pro Light"/>
              </a:rPr>
              <a:t> | capers</a:t>
            </a:r>
          </a:p>
          <a:p>
            <a:r>
              <a:rPr lang="sv-SE" dirty="0">
                <a:latin typeface="Source Serif Pro Light"/>
                <a:ea typeface="Source Serif Pro Light"/>
              </a:rPr>
              <a:t>115 kr 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C9CDEF-B2C3-111B-09CC-DE3E2950776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550322" y="9001253"/>
            <a:ext cx="6918325" cy="120519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2800" dirty="0" err="1">
                <a:latin typeface="Source Serif Pro Light"/>
                <a:ea typeface="Source Serif Pro Light"/>
              </a:rPr>
              <a:t>Beetroot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panzanella</a:t>
            </a:r>
            <a:r>
              <a:rPr lang="sv-SE" sz="2800" dirty="0">
                <a:latin typeface="Source Serif Pro Light"/>
                <a:ea typeface="Source Serif Pro Light"/>
              </a:rPr>
              <a:t> | </a:t>
            </a:r>
            <a:r>
              <a:rPr lang="sv-SE" sz="2800" dirty="0" err="1">
                <a:latin typeface="Source Serif Pro Light"/>
                <a:ea typeface="Source Serif Pro Light"/>
              </a:rPr>
              <a:t>ramson</a:t>
            </a:r>
            <a:r>
              <a:rPr lang="sv-SE" sz="2800" dirty="0">
                <a:latin typeface="Source Serif Pro Light"/>
                <a:ea typeface="Source Serif Pro Light"/>
              </a:rPr>
              <a:t> dressing | </a:t>
            </a:r>
            <a:r>
              <a:rPr lang="sv-SE" sz="2800" dirty="0" err="1">
                <a:latin typeface="Source Serif Pro Light"/>
                <a:ea typeface="Source Serif Pro Light"/>
              </a:rPr>
              <a:t>borlotti</a:t>
            </a:r>
            <a:r>
              <a:rPr lang="sv-SE" sz="2800" dirty="0">
                <a:latin typeface="Source Serif Pro Light"/>
                <a:ea typeface="Source Serif Pro Light"/>
              </a:rPr>
              <a:t> </a:t>
            </a:r>
            <a:r>
              <a:rPr lang="sv-SE" sz="2800" dirty="0" err="1">
                <a:latin typeface="Source Serif Pro Light"/>
                <a:ea typeface="Source Serif Pro Light"/>
              </a:rPr>
              <a:t>beans</a:t>
            </a:r>
            <a:r>
              <a:rPr lang="sv-SE" sz="2800" dirty="0">
                <a:latin typeface="Source Serif Pro Light"/>
                <a:ea typeface="Source Serif Pro Light"/>
              </a:rPr>
              <a:t> | capers</a:t>
            </a:r>
          </a:p>
          <a:p>
            <a:r>
              <a:rPr lang="sv-SE" dirty="0">
                <a:latin typeface="Source Serif Pro Light"/>
                <a:ea typeface="Source Serif Pro Light"/>
              </a:rPr>
              <a:t>115 kr  </a:t>
            </a:r>
            <a:endParaRPr lang="sv-S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5407F8-E2CF-0648-2213-ED40AF70293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Friday at Nola</a:t>
            </a:r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A5EEB14-833F-571A-33E3-B6CE57725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780" y="157083"/>
            <a:ext cx="2798307" cy="145707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86D9538-BC9D-23F9-B3F0-8C7D179A7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596" y="2802825"/>
            <a:ext cx="5505165" cy="96934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0E5A572-7B54-BB71-0159-F1D2571A36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87" y="7033208"/>
            <a:ext cx="749873" cy="804742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C8F4AB15-BCCA-D8AE-5F49-F53AEFAD5E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14" y="3663354"/>
            <a:ext cx="62184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1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8FB9C355DA841B7297DD0FCB83578" ma:contentTypeVersion="15" ma:contentTypeDescription="Create a new document." ma:contentTypeScope="" ma:versionID="dac7ce86879ab1f556ccac13d77f5181">
  <xsd:schema xmlns:xsd="http://www.w3.org/2001/XMLSchema" xmlns:xs="http://www.w3.org/2001/XMLSchema" xmlns:p="http://schemas.microsoft.com/office/2006/metadata/properties" xmlns:ns2="42e4c71b-c88a-47b4-82a9-0623358c0812" xmlns:ns3="af91569f-9749-45cc-8059-5fa578f5f60f" targetNamespace="http://schemas.microsoft.com/office/2006/metadata/properties" ma:root="true" ma:fieldsID="73205a0d3faab6673940b9350b97bd93" ns2:_="" ns3:_="">
    <xsd:import namespace="42e4c71b-c88a-47b4-82a9-0623358c0812"/>
    <xsd:import namespace="af91569f-9749-45cc-8059-5fa578f5f6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OCR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4c71b-c88a-47b4-82a9-0623358c0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3f338af-a576-4f02-a592-4c126b96d1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1569f-9749-45cc-8059-5fa578f5f6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45e3f6f-56b9-4b45-9232-150ca936e51c}" ma:internalName="TaxCatchAll" ma:showField="CatchAllData" ma:web="af91569f-9749-45cc-8059-5fa578f5f6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f91569f-9749-45cc-8059-5fa578f5f60f">
      <UserInfo>
        <DisplayName>Johan Wikström</DisplayName>
        <AccountId>21</AccountId>
        <AccountType/>
      </UserInfo>
      <UserInfo>
        <DisplayName>Jenny Lönngren</DisplayName>
        <AccountId>10</AccountId>
        <AccountType/>
      </UserInfo>
    </SharedWithUsers>
    <lcf76f155ced4ddcb4097134ff3c332f xmlns="42e4c71b-c88a-47b4-82a9-0623358c0812">
      <Terms xmlns="http://schemas.microsoft.com/office/infopath/2007/PartnerControls"/>
    </lcf76f155ced4ddcb4097134ff3c332f>
    <TaxCatchAll xmlns="af91569f-9749-45cc-8059-5fa578f5f60f" xsi:nil="true"/>
  </documentManagement>
</p:properties>
</file>

<file path=customXml/itemProps1.xml><?xml version="1.0" encoding="utf-8"?>
<ds:datastoreItem xmlns:ds="http://schemas.openxmlformats.org/officeDocument/2006/customXml" ds:itemID="{C3B7EC29-CC94-4238-90BD-03F953ECDE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606604-946A-45C0-AF51-A557496AE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e4c71b-c88a-47b4-82a9-0623358c0812"/>
    <ds:schemaRef ds:uri="af91569f-9749-45cc-8059-5fa578f5f6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49C943-4482-4CCB-A2FF-8483D8835FB4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42e4c71b-c88a-47b4-82a9-0623358c0812"/>
    <ds:schemaRef ds:uri="http://schemas.microsoft.com/office/2006/documentManagement/types"/>
    <ds:schemaRef ds:uri="af91569f-9749-45cc-8059-5fa578f5f60f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253</Words>
  <Application>Microsoft Office PowerPoint</Application>
  <PresentationFormat>A3 (297 x 420 mm)</PresentationFormat>
  <Paragraphs>48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Source Serif Pro</vt:lpstr>
      <vt:lpstr>Source Serif Pro Light</vt:lpstr>
      <vt:lpstr>Source Serif Pro Semibold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Krokbäck</dc:creator>
  <cp:lastModifiedBy>Philippa Johansson</cp:lastModifiedBy>
  <cp:revision>2</cp:revision>
  <cp:lastPrinted>2023-03-07T10:30:18Z</cp:lastPrinted>
  <dcterms:created xsi:type="dcterms:W3CDTF">2021-02-18T09:48:10Z</dcterms:created>
  <dcterms:modified xsi:type="dcterms:W3CDTF">2024-04-26T10:51:52Z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0x0101000FB8FB9C355DA841B7297DD0FCB83578</vt:lpwstr>
  </property>
  <property fmtid="{D5CDD505-2E9C-101B-9397-08002B2CF9AE}" pid="3" name="MediaServiceImageTags">
    <vt:lpwstr/>
  </property>
</Properties>
</file>